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57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AF59FA47-9DDB-4F21-A915-2F888AB59299}">
          <p14:sldIdLst>
            <p14:sldId id="260"/>
            <p14:sldId id="257"/>
            <p14:sldId id="261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57"/>
  </p:normalViewPr>
  <p:slideViewPr>
    <p:cSldViewPr snapToGrid="0" snapToObjects="1">
      <p:cViewPr varScale="1">
        <p:scale>
          <a:sx n="149" d="100"/>
          <a:sy n="149" d="100"/>
        </p:scale>
        <p:origin x="120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EC07A-4DD3-6E42-8C70-FCA998F94D3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5E5C9-4C3C-0F43-AC5F-FE4962245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6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"/>
            <a:ext cx="12191999" cy="6450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0917"/>
            <a:ext cx="9144000" cy="22190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5B9D4D-A7F4-4838-AD94-6C80A3C67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9A522D2-12E0-4273-968C-FEE702B30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A39B87-616D-46A9-87A2-19C5B52C7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3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72185"/>
            <a:ext cx="2628900" cy="55047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72185"/>
            <a:ext cx="7734300" cy="550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C95F54-6405-4F22-8687-347FBA04F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A8C073-62C6-4BD7-925B-ABC347DECC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0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"/>
            <a:ext cx="12192000" cy="6450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5AA2D1-BA79-47F4-B555-ECEC7C802B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5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DDFA67-76CE-4A4F-A3F9-42AA2DA84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71C43C-B9A0-488F-B05C-61AEF59019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265735"/>
            <a:ext cx="914848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DDB21-6F4A-44B4-B741-3BA0E0AF7C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501C5E-AD0A-490B-8214-BC5DB22227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181785-00E0-48DC-BFA2-1BDC3FA029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C863-B26D-3345-8F63-38AE1DD1C9A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0CF82F-D18B-4357-A0FA-ABFB7BA62C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254824"/>
            <a:ext cx="12192000" cy="6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615B9-660E-AB47-8B68-C29373209230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23C863-B26D-3345-8F63-38AE1DD1C9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4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2023 – </a:t>
            </a:r>
            <a:r>
              <a:rPr lang="en-US"/>
              <a:t>Presentation subtitle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322FE6-5EAD-4B18-85C5-1FF9C086B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069"/>
            <a:ext cx="12192000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9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652AA-A58D-4E9F-A0B1-273927B6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069"/>
            <a:ext cx="12192000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Informações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jbaskjdkasjd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0F9A66-C73B-484F-824E-564543DB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1069"/>
            <a:ext cx="12192000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65735"/>
            <a:ext cx="8136835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61E890-3668-4CEB-9681-30E22041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6963"/>
            <a:ext cx="12192000" cy="7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97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nterSchool_Presentation_Template" id="{A4A7863D-FD75-7A49-B86D-C5DF49C603AB}" vid="{4EC6D8D6-2620-A64B-A29A-5D8584DFF3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14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Franklin Gothic Book</vt:lpstr>
      <vt:lpstr>Franklin Gothic Medium</vt:lpstr>
      <vt:lpstr>Office Theme</vt:lpstr>
      <vt:lpstr>Presentation Title</vt:lpstr>
      <vt:lpstr>Title</vt:lpstr>
      <vt:lpstr>Informações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Francisco Bischoff</cp:lastModifiedBy>
  <cp:revision>21</cp:revision>
  <dcterms:created xsi:type="dcterms:W3CDTF">2018-11-29T15:56:36Z</dcterms:created>
  <dcterms:modified xsi:type="dcterms:W3CDTF">2024-02-05T01:16:32Z</dcterms:modified>
</cp:coreProperties>
</file>